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0" autoAdjust="0"/>
    <p:restoredTop sz="94660"/>
  </p:normalViewPr>
  <p:slideViewPr>
    <p:cSldViewPr snapToGrid="0">
      <p:cViewPr varScale="1">
        <p:scale>
          <a:sx n="75" d="100"/>
          <a:sy n="75" d="100"/>
        </p:scale>
        <p:origin x="-51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05C8803-1D95-4E4D-BC11-03717FA89459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0806DDB9-06DA-4401-98F5-0A06FD2360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537264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C8803-1D95-4E4D-BC11-03717FA89459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DDB9-06DA-4401-98F5-0A06FD2360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89449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C8803-1D95-4E4D-BC11-03717FA89459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DDB9-06DA-4401-98F5-0A06FD2360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597572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C8803-1D95-4E4D-BC11-03717FA89459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DDB9-06DA-4401-98F5-0A06FD2360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209387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C8803-1D95-4E4D-BC11-03717FA89459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DDB9-06DA-4401-98F5-0A06FD2360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92557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C8803-1D95-4E4D-BC11-03717FA89459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DDB9-06DA-4401-98F5-0A06FD2360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7180842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C8803-1D95-4E4D-BC11-03717FA89459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DDB9-06DA-4401-98F5-0A06FD2360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644128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C8803-1D95-4E4D-BC11-03717FA89459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DDB9-06DA-4401-98F5-0A06FD2360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53990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C8803-1D95-4E4D-BC11-03717FA89459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DDB9-06DA-4401-98F5-0A06FD2360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517415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C8803-1D95-4E4D-BC11-03717FA89459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DDB9-06DA-4401-98F5-0A06FD2360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94466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C8803-1D95-4E4D-BC11-03717FA89459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DDB9-06DA-4401-98F5-0A06FD2360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370189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C8803-1D95-4E4D-BC11-03717FA89459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DDB9-06DA-4401-98F5-0A06FD2360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85185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C8803-1D95-4E4D-BC11-03717FA89459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DDB9-06DA-4401-98F5-0A06FD2360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823370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C8803-1D95-4E4D-BC11-03717FA89459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DDB9-06DA-4401-98F5-0A06FD2360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219778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C8803-1D95-4E4D-BC11-03717FA89459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DDB9-06DA-4401-98F5-0A06FD2360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15657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C8803-1D95-4E4D-BC11-03717FA89459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DDB9-06DA-4401-98F5-0A06FD2360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03104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C8803-1D95-4E4D-BC11-03717FA89459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6DDB9-06DA-4401-98F5-0A06FD2360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40176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05C8803-1D95-4E4D-BC11-03717FA89459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806DDB9-06DA-4401-98F5-0A06FD2360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09617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1.mp4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5547"/>
            <a:ext cx="6317672" cy="1194954"/>
          </a:xfrm>
        </p:spPr>
        <p:txBody>
          <a:bodyPr>
            <a:normAutofit/>
          </a:bodyPr>
          <a:lstStyle/>
          <a:p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CHƯƠNG TRÌNH THỂ DỤC LỚP 10</a:t>
            </a:r>
            <a:br>
              <a:rPr lang="en-US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NĂM HỌC 2021 – 2022</a:t>
            </a:r>
            <a:br>
              <a:rPr lang="en-US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TUẦN 5</a:t>
            </a:r>
            <a:br>
              <a:rPr lang="en-US" sz="1800" b="1" dirty="0" smtClean="0">
                <a:latin typeface="Times New Roman" pitchFamily="18" charset="0"/>
                <a:cs typeface="Times New Roman" pitchFamily="18" charset="0"/>
              </a:rPr>
            </a:b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864" y="1194956"/>
            <a:ext cx="6515100" cy="5351318"/>
          </a:xfr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40000" lnSpcReduction="20000"/>
          </a:bodyPr>
          <a:lstStyle/>
          <a:p>
            <a:pPr>
              <a:spcBef>
                <a:spcPts val="0"/>
              </a:spcBef>
            </a:pPr>
            <a:r>
              <a:rPr lang="en-US" sz="3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 BUỔI HỌC</a:t>
            </a:r>
          </a:p>
          <a:p>
            <a:pPr>
              <a:spcBef>
                <a:spcPts val="0"/>
              </a:spcBef>
            </a:pPr>
            <a:r>
              <a:rPr lang="en-US" sz="3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THỂ DỤC CHỐNG CORONA – NHẢY DÂY</a:t>
            </a:r>
          </a:p>
          <a:p>
            <a:pPr>
              <a:spcBef>
                <a:spcPts val="0"/>
              </a:spcBef>
            </a:pPr>
            <a:endParaRPr lang="en-US" sz="37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00050" indent="-400050">
              <a:spcBef>
                <a:spcPts val="0"/>
              </a:spcBef>
              <a:buFont typeface="+mj-lt"/>
              <a:buAutoNum type="romanUcPeriod"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khớp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ép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ép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duỗi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mủi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, ………</a:t>
            </a:r>
          </a:p>
          <a:p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II. BÀI THỂ DỤC : ĐỘNG TÁC 9</a:t>
            </a:r>
          </a:p>
          <a:p>
            <a:r>
              <a:rPr lang="en-CA" sz="3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CA" sz="3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CA" sz="3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CA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CA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hông</a:t>
            </a:r>
            <a:r>
              <a:rPr lang="en-C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Khuỵu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Vặn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C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khép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C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khuỵu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C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khép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C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7-8: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5-6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C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CA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C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CA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C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C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C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C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ĐỘNG TÁC 9  TOẢN THÂN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065817" y="176647"/>
            <a:ext cx="4879378" cy="6172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2026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758536"/>
            <a:ext cx="9601196" cy="65462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 TÁC 9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1413164"/>
            <a:ext cx="9601196" cy="446270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413163"/>
            <a:ext cx="9601197" cy="49564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2610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706582"/>
            <a:ext cx="9601196" cy="561109"/>
          </a:xfrm>
        </p:spPr>
        <p:txBody>
          <a:bodyPr>
            <a:noAutofit/>
          </a:bodyPr>
          <a:lstStyle/>
          <a:p>
            <a:r>
              <a:rPr lang="en-CA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CA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CA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CA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CA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CA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CA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CA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2" y="1350817"/>
            <a:ext cx="9601196" cy="4587397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C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C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C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C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C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C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?”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>
                <a:cs typeface="Times New Roman" panose="02020603050405020304" pitchFamily="18" charset="0"/>
              </a:rPr>
              <a:t>các em HS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C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en-C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C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C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C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vi-VN" sz="1600" dirty="0">
                <a:cs typeface="Times New Roman" panose="02020603050405020304" pitchFamily="18" charset="0"/>
              </a:rPr>
              <a:t>T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rước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>
                <a:cs typeface="Times New Roman" panose="02020603050405020304" pitchFamily="18" charset="0"/>
              </a:rPr>
              <a:t>các em đều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1600" dirty="0">
                <a:cs typeface="Times New Roman" panose="02020603050405020304" pitchFamily="18" charset="0"/>
              </a:rPr>
              <a:t>Các em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chấn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en-C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C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C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C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>
                <a:cs typeface="Times New Roman" panose="02020603050405020304" pitchFamily="18" charset="0"/>
              </a:rPr>
              <a:t>các em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>
                <a:cs typeface="Times New Roman" panose="02020603050405020304" pitchFamily="18" charset="0"/>
              </a:rPr>
              <a:t>mình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nách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>
                <a:cs typeface="Times New Roman" panose="02020603050405020304" pitchFamily="18" charset="0"/>
              </a:rPr>
              <a:t>mình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en-C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C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C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C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C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C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>
                <a:cs typeface="Times New Roman" panose="02020603050405020304" pitchFamily="18" charset="0"/>
              </a:rPr>
              <a:t>cứng, nền sân bằng phẳng,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>
                <a:cs typeface="Times New Roman" panose="02020603050405020304" pitchFamily="18" charset="0"/>
              </a:rPr>
              <a:t>các em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9840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665018"/>
            <a:ext cx="9601196" cy="696191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IV.</a:t>
            </a:r>
            <a:r>
              <a:rPr lang="vi-VN" b="1" u="sng" dirty="0" smtClean="0"/>
              <a:t>Nội </a:t>
            </a:r>
            <a:r>
              <a:rPr lang="vi-VN" b="1" u="sng" dirty="0"/>
              <a:t>dung bài tập nhảy dây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1184564"/>
            <a:ext cx="9601196" cy="469130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CA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C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C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C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C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C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C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CA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C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C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C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C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vi-VN" b="1" dirty="0">
                <a:cs typeface="Times New Roman" panose="02020603050405020304" pitchFamily="18" charset="0"/>
              </a:rPr>
              <a:t>B1: Tư thế chuẩn bị: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vi-VN" dirty="0">
                <a:cs typeface="Times New Roman" panose="02020603050405020304" pitchFamily="18" charset="0"/>
              </a:rPr>
              <a:t>Hai chân đứng song song, hơi khép tự nhiên, trọng tâm dồn đều hai chân và hơi dồn về phía mũi chân, thân người thẳng đứng.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cs typeface="Times New Roman" panose="02020603050405020304" pitchFamily="18" charset="0"/>
              </a:rPr>
              <a:t>các em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cs typeface="Times New Roman" panose="02020603050405020304" pitchFamily="18" charset="0"/>
              </a:rPr>
              <a:t>dây,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Tay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cs typeface="Times New Roman" panose="02020603050405020304" pitchFamily="18" charset="0"/>
              </a:rPr>
              <a:t>các em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vi-VN" b="1" dirty="0">
                <a:cs typeface="Times New Roman" panose="02020603050405020304" pitchFamily="18" charset="0"/>
              </a:rPr>
              <a:t>B2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b="1" dirty="0">
                <a:cs typeface="Times New Roman" panose="02020603050405020304" pitchFamily="18" charset="0"/>
              </a:rPr>
              <a:t> Thực hiện động tác</a:t>
            </a:r>
            <a:r>
              <a:rPr lang="vi-VN" dirty="0"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cs typeface="Times New Roman" panose="02020603050405020304" pitchFamily="18" charset="0"/>
              </a:rPr>
              <a:t>các em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cs typeface="Times New Roman" panose="02020603050405020304" pitchFamily="18" charset="0"/>
              </a:rPr>
              <a:t>các em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vung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dirty="0">
                <a:cs typeface="Times New Roman" panose="02020603050405020304" pitchFamily="18" charset="0"/>
              </a:rPr>
              <a:t>cẳ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khuỷu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duỗi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xấp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xỉ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cs typeface="Times New Roman" panose="02020603050405020304" pitchFamily="18" charset="0"/>
              </a:rPr>
              <a:t>các em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cs typeface="Times New Roman" panose="02020603050405020304" pitchFamily="18" charset="0"/>
              </a:rPr>
              <a:t>các em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nhấc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cs typeface="Times New Roman" panose="02020603050405020304" pitchFamily="18" charset="0"/>
              </a:rPr>
              <a:t>mình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gót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chấn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cs typeface="Times New Roman" panose="02020603050405020304" pitchFamily="18" charset="0"/>
              </a:rPr>
              <a:t>cột sống và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7696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2881744" cy="4893736"/>
          </a:xfr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GVHD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Ong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Thạnh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hay day lien ket 4 đt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582391" y="613064"/>
            <a:ext cx="6515100" cy="5652653"/>
          </a:xfrm>
        </p:spPr>
      </p:pic>
    </p:spTree>
    <p:extLst>
      <p:ext uri="{BB962C8B-B14F-4D97-AF65-F5344CB8AC3E}">
        <p14:creationId xmlns="" xmlns:p14="http://schemas.microsoft.com/office/powerpoint/2010/main" val="88762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2423212"/>
            <a:ext cx="6096000" cy="29801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1125"/>
              </a:spcAft>
            </a:pPr>
            <a:r>
              <a:rPr lang="vi-VN" sz="2400" b="1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B3: Kết thúc:</a:t>
            </a:r>
            <a:endParaRPr lang="en-US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125"/>
              </a:spcAft>
              <a:buFont typeface="Times New Roman" panose="02020603050405020304" pitchFamily="18" charset="0"/>
              <a:buChar char="-"/>
            </a:pP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các em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4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CA" sz="24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901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805104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78" y="2131580"/>
            <a:ext cx="5014515" cy="3317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575" y="2131580"/>
            <a:ext cx="5403689" cy="33178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73437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149</TotalTime>
  <Words>472</Words>
  <Application>Microsoft Office PowerPoint</Application>
  <PresentationFormat>Custom</PresentationFormat>
  <Paragraphs>40</Paragraphs>
  <Slides>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Organic</vt:lpstr>
      <vt:lpstr>CHƯƠNG TRÌNH THỂ DỤC LỚP 10 NĂM HỌC 2021 – 2022 TUẦN 5 </vt:lpstr>
      <vt:lpstr>ĐỘNG TÁC 9</vt:lpstr>
      <vt:lpstr>III. Hướng dẫn tập nhảy dây đúng cách</vt:lpstr>
      <vt:lpstr>IV.Nội dung bài tập nhảy dây </vt:lpstr>
      <vt:lpstr>GVHD Thầy Ong Đức Thạnh</vt:lpstr>
      <vt:lpstr>Slide 6</vt:lpstr>
      <vt:lpstr>Các trò chơi nhảy dây dân gian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CHƯƠNG TRÌNH THỂ DỤC LỚP 12  NĂM HỌC 2021 – 2022 TUẦN 4</dc:title>
  <dc:creator>AutoBVT</dc:creator>
  <cp:lastModifiedBy>Admin pro</cp:lastModifiedBy>
  <cp:revision>15</cp:revision>
  <dcterms:created xsi:type="dcterms:W3CDTF">2021-10-01T18:07:17Z</dcterms:created>
  <dcterms:modified xsi:type="dcterms:W3CDTF">2021-10-03T13:06:16Z</dcterms:modified>
</cp:coreProperties>
</file>